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73" r:id="rId4"/>
    <p:sldId id="268" r:id="rId5"/>
    <p:sldId id="269" r:id="rId6"/>
    <p:sldId id="279" r:id="rId7"/>
    <p:sldId id="280" r:id="rId8"/>
    <p:sldId id="277" r:id="rId9"/>
    <p:sldId id="278" r:id="rId10"/>
    <p:sldId id="282" r:id="rId11"/>
    <p:sldId id="271" r:id="rId12"/>
    <p:sldId id="267" r:id="rId13"/>
    <p:sldId id="274" r:id="rId14"/>
    <p:sldId id="275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6912" autoAdjust="0"/>
    <p:restoredTop sz="94660"/>
  </p:normalViewPr>
  <p:slideViewPr>
    <p:cSldViewPr>
      <p:cViewPr varScale="1">
        <p:scale>
          <a:sx n="65" d="100"/>
          <a:sy n="65" d="100"/>
        </p:scale>
        <p:origin x="-121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0"/>
            <a:ext cx="91186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86000" y="2362200"/>
            <a:ext cx="3733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শুভেছা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5688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33400" y="447360"/>
            <a:ext cx="8349049" cy="3488096"/>
            <a:chOff x="533400" y="447360"/>
            <a:chExt cx="8349049" cy="3488096"/>
          </a:xfrm>
        </p:grpSpPr>
        <p:sp>
          <p:nvSpPr>
            <p:cNvPr id="5" name="Title 1"/>
            <p:cNvSpPr txBox="1">
              <a:spLocks/>
            </p:cNvSpPr>
            <p:nvPr/>
          </p:nvSpPr>
          <p:spPr>
            <a:xfrm>
              <a:off x="533400" y="1364281"/>
              <a:ext cx="3962401" cy="257117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25000" lnSpcReduction="200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bn-BD" dirty="0" smtClean="0"/>
                <a:t/>
              </a:r>
              <a:br>
                <a:rPr lang="bn-BD" dirty="0" smtClean="0"/>
              </a:br>
              <a:r>
                <a:rPr lang="bn-BD" sz="12800" dirty="0" smtClean="0">
                  <a:latin typeface="NikoshBAN" pitchFamily="2" charset="0"/>
                  <a:cs typeface="NikoshBAN" pitchFamily="2" charset="0"/>
                </a:rPr>
                <a:t>নামঃমোঃ আমিরুল ইসলাম</a:t>
              </a:r>
              <a:r>
                <a:rPr lang="bn-BD" sz="16000" dirty="0" smtClean="0">
                  <a:latin typeface="NikoshBAN" pitchFamily="2" charset="0"/>
                  <a:cs typeface="NikoshBAN" pitchFamily="2" charset="0"/>
                </a:rPr>
                <a:t/>
              </a:r>
              <a:br>
                <a:rPr lang="bn-BD" sz="16000" dirty="0" smtClean="0">
                  <a:latin typeface="NikoshBAN" pitchFamily="2" charset="0"/>
                  <a:cs typeface="NikoshBAN" pitchFamily="2" charset="0"/>
                </a:rPr>
              </a:br>
              <a:r>
                <a:rPr lang="bn-BD" sz="12800" dirty="0" smtClean="0">
                  <a:latin typeface="NikoshBAN" pitchFamily="2" charset="0"/>
                  <a:cs typeface="NikoshBAN" pitchFamily="2" charset="0"/>
                </a:rPr>
                <a:t>সহকারী শিক্ষক</a:t>
              </a:r>
              <a:endParaRPr lang="en-US" sz="12800" dirty="0" smtClean="0">
                <a:latin typeface="NikoshBAN" pitchFamily="2" charset="0"/>
                <a:cs typeface="NikoshBAN" pitchFamily="2" charset="0"/>
              </a:endParaRPr>
            </a:p>
            <a:p>
              <a:pPr algn="l"/>
              <a:r>
                <a:rPr lang="bn-BD" sz="12800" dirty="0" smtClean="0">
                  <a:latin typeface="NikoshBAN" pitchFamily="2" charset="0"/>
                  <a:cs typeface="NikoshBAN" pitchFamily="2" charset="0"/>
                </a:rPr>
                <a:t>আইডি-০৯ </a:t>
              </a:r>
              <a:br>
                <a:rPr lang="bn-BD" sz="12800" dirty="0" smtClean="0">
                  <a:latin typeface="NikoshBAN" pitchFamily="2" charset="0"/>
                  <a:cs typeface="NikoshBAN" pitchFamily="2" charset="0"/>
                </a:rPr>
              </a:br>
              <a:r>
                <a:rPr lang="bn-BD" sz="12800" dirty="0" smtClean="0">
                  <a:latin typeface="NikoshBAN" pitchFamily="2" charset="0"/>
                  <a:cs typeface="NikoshBAN" pitchFamily="2" charset="0"/>
                </a:rPr>
                <a:t>ডি পি শহর উঃ বিদালয়।</a:t>
              </a:r>
              <a:r>
                <a:rPr lang="bn-BD" sz="14400" dirty="0" smtClean="0">
                  <a:latin typeface="NikoshBAN" pitchFamily="2" charset="0"/>
                  <a:cs typeface="NikoshBAN" pitchFamily="2" charset="0"/>
                </a:rPr>
                <a:t/>
              </a:r>
              <a:br>
                <a:rPr lang="bn-BD" sz="14400" dirty="0" smtClean="0">
                  <a:latin typeface="NikoshBAN" pitchFamily="2" charset="0"/>
                  <a:cs typeface="NikoshBAN" pitchFamily="2" charset="0"/>
                </a:rPr>
              </a:br>
              <a:r>
                <a:rPr lang="bn-BD" sz="12800" dirty="0" smtClean="0">
                  <a:latin typeface="NikoshBAN" pitchFamily="2" charset="0"/>
                  <a:cs typeface="NikoshBAN" pitchFamily="2" charset="0"/>
                </a:rPr>
                <a:t>সাঘাটা, গাইবান্ধা।</a:t>
              </a:r>
              <a:r>
                <a:rPr lang="bn-BD" sz="16000" dirty="0" smtClean="0">
                  <a:latin typeface="NikoshBAN" pitchFamily="2" charset="0"/>
                  <a:cs typeface="NikoshBAN" pitchFamily="2" charset="0"/>
                </a:rPr>
                <a:t/>
              </a:r>
              <a:br>
                <a:rPr lang="bn-BD" sz="16000" dirty="0" smtClean="0">
                  <a:latin typeface="NikoshBAN" pitchFamily="2" charset="0"/>
                  <a:cs typeface="NikoshBAN" pitchFamily="2" charset="0"/>
                </a:rPr>
              </a:br>
              <a:endParaRPr lang="en-US" sz="160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6" name="Title 1"/>
            <p:cNvSpPr txBox="1">
              <a:spLocks/>
            </p:cNvSpPr>
            <p:nvPr/>
          </p:nvSpPr>
          <p:spPr>
            <a:xfrm>
              <a:off x="5529649" y="1238825"/>
              <a:ext cx="3352800" cy="245073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75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শ্রেনিঃ ৭ম</a:t>
              </a:r>
              <a:br>
                <a:rPr lang="bn-BD" sz="3600" dirty="0" smtClean="0">
                  <a:latin typeface="NikoshBAN" pitchFamily="2" charset="0"/>
                  <a:cs typeface="NikoshBAN" pitchFamily="2" charset="0"/>
                </a:rPr>
              </a:br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বিষয়ঃবাংলা ১ম</a:t>
              </a:r>
            </a:p>
            <a:p>
              <a:pPr algn="l"/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 অধ্যায়ঃ</a:t>
              </a:r>
              <a:r>
                <a:rPr lang="en-US" sz="3600" dirty="0" smtClean="0">
                  <a:latin typeface="NikoshBAN" pitchFamily="2" charset="0"/>
                  <a:cs typeface="NikoshBAN" pitchFamily="2" charset="0"/>
                </a:rPr>
                <a:t>3</a:t>
              </a:r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য়</a:t>
              </a:r>
            </a:p>
            <a:p>
              <a:pPr algn="l"/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সময়ঃ৫০মিঃ</a:t>
              </a:r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2399071" y="447360"/>
              <a:ext cx="4876800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bn-BD" dirty="0" smtClean="0"/>
                <a:t>         </a:t>
              </a:r>
              <a:r>
                <a:rPr lang="bn-BD" sz="5400" dirty="0" smtClean="0">
                  <a:latin typeface="NikoshBAN" pitchFamily="2" charset="0"/>
                  <a:cs typeface="NikoshBAN" pitchFamily="2" charset="0"/>
                </a:rPr>
                <a:t>পরিচিতি</a:t>
              </a:r>
              <a:endParaRPr lang="en-US" sz="54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5212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29840" y="5611368"/>
            <a:ext cx="4114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5400" dirty="0" smtClean="0"/>
              <a:t>পল্লী গ্রাম</a:t>
            </a:r>
            <a:endParaRPr lang="en-US" sz="5400" dirty="0"/>
          </a:p>
        </p:txBody>
      </p:sp>
      <p:grpSp>
        <p:nvGrpSpPr>
          <p:cNvPr id="5" name="Group 4"/>
          <p:cNvGrpSpPr/>
          <p:nvPr/>
        </p:nvGrpSpPr>
        <p:grpSpPr>
          <a:xfrm>
            <a:off x="152400" y="190500"/>
            <a:ext cx="8915400" cy="5143500"/>
            <a:chOff x="152400" y="190500"/>
            <a:chExt cx="8915400" cy="51435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00" y="190500"/>
              <a:ext cx="4559644" cy="514350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2829" y="211094"/>
              <a:ext cx="4154971" cy="51229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18156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895600" y="381000"/>
            <a:ext cx="5638800" cy="1622286"/>
            <a:chOff x="2895600" y="381000"/>
            <a:chExt cx="4953000" cy="1622286"/>
          </a:xfrm>
        </p:grpSpPr>
        <p:sp>
          <p:nvSpPr>
            <p:cNvPr id="4" name="TextBox 3"/>
            <p:cNvSpPr txBox="1"/>
            <p:nvPr/>
          </p:nvSpPr>
          <p:spPr>
            <a:xfrm>
              <a:off x="2895600" y="381000"/>
              <a:ext cx="41148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6600" dirty="0" smtClean="0">
                  <a:latin typeface="NikoshBAN" pitchFamily="2" charset="0"/>
                  <a:cs typeface="NikoshBAN" pitchFamily="2" charset="0"/>
                </a:rPr>
                <a:t>রূপসী বাংলাদেশ </a:t>
              </a:r>
              <a:endParaRPr lang="en-US" sz="66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572000" y="1295400"/>
              <a:ext cx="32766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4000" dirty="0" smtClean="0">
                  <a:latin typeface="NikoshBAN" pitchFamily="2" charset="0"/>
                  <a:cs typeface="NikoshBAN" pitchFamily="2" charset="0"/>
                </a:rPr>
                <a:t>মঞ্জুশ্রী চৌধরী</a:t>
              </a:r>
              <a:endParaRPr lang="en-US" sz="4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99571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Arrow 7"/>
          <p:cNvSpPr/>
          <p:nvPr/>
        </p:nvSpPr>
        <p:spPr>
          <a:xfrm>
            <a:off x="-3486150" y="1295400"/>
            <a:ext cx="36195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-3922967" y="2743200"/>
            <a:ext cx="741617" cy="4328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228600" y="88901"/>
            <a:ext cx="8915400" cy="3423740"/>
            <a:chOff x="228600" y="88901"/>
            <a:chExt cx="8915400" cy="3423740"/>
          </a:xfrm>
        </p:grpSpPr>
        <p:sp>
          <p:nvSpPr>
            <p:cNvPr id="7" name="TextBox 6"/>
            <p:cNvSpPr txBox="1"/>
            <p:nvPr/>
          </p:nvSpPr>
          <p:spPr>
            <a:xfrm>
              <a:off x="1079500" y="88901"/>
              <a:ext cx="37973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6600" dirty="0" smtClean="0">
                  <a:latin typeface="NikoshBAN" pitchFamily="2" charset="0"/>
                  <a:cs typeface="NikoshBAN" pitchFamily="2" charset="0"/>
                </a:rPr>
                <a:t>শিখনফল</a:t>
              </a:r>
              <a:endParaRPr lang="en-US" sz="66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19760" y="955764"/>
              <a:ext cx="5105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200" dirty="0" smtClean="0"/>
                <a:t>এই পাঠ শেষে শিক্ষার্থীরা ...</a:t>
              </a:r>
              <a:endParaRPr lang="en-US" sz="3200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04800" y="1438939"/>
              <a:ext cx="85979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4000" dirty="0" smtClean="0">
                  <a:latin typeface="NikoshBAN" pitchFamily="2" charset="0"/>
                  <a:cs typeface="NikoshBAN" pitchFamily="2" charset="0"/>
                  <a:sym typeface="Wingdings 2"/>
                </a:rPr>
                <a:t>১। </a:t>
              </a:r>
              <a:r>
                <a:rPr lang="bn-BD" sz="3600" dirty="0" smtClean="0">
                  <a:latin typeface="NikoshBAN" pitchFamily="2" charset="0"/>
                  <a:cs typeface="NikoshBAN" pitchFamily="2" charset="0"/>
                  <a:sym typeface="Wingdings 2"/>
                </a:rPr>
                <a:t>কালবৈশাখি</a:t>
              </a:r>
              <a:r>
                <a:rPr lang="bn-BD" sz="4000" dirty="0" smtClean="0">
                  <a:latin typeface="NikoshBAN" pitchFamily="2" charset="0"/>
                  <a:cs typeface="NikoshBAN" pitchFamily="2" charset="0"/>
                  <a:sym typeface="Wingdings 2"/>
                </a:rPr>
                <a:t> </a:t>
              </a:r>
              <a:r>
                <a:rPr lang="bn-BD" sz="4000" dirty="0" smtClean="0">
                  <a:latin typeface="NikoshBAN" pitchFamily="2" charset="0"/>
                  <a:cs typeface="NikoshBAN" pitchFamily="2" charset="0"/>
                  <a:sym typeface="Wingdings 2"/>
                </a:rPr>
                <a:t>ঝড় </a:t>
              </a:r>
              <a:r>
                <a:rPr lang="bn-BD" sz="4000" dirty="0" smtClean="0">
                  <a:latin typeface="NikoshBAN" pitchFamily="2" charset="0"/>
                  <a:cs typeface="NikoshBAN" pitchFamily="2" charset="0"/>
                  <a:sym typeface="Wingdings 2"/>
                </a:rPr>
                <a:t>সম্পর্কে </a:t>
              </a:r>
              <a:r>
                <a:rPr lang="bn-BD" sz="4000" dirty="0" smtClean="0">
                  <a:latin typeface="NikoshBAN" pitchFamily="2" charset="0"/>
                  <a:cs typeface="NikoshBAN" pitchFamily="2" charset="0"/>
                </a:rPr>
                <a:t>বলতে পারবে।  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28600" y="2804755"/>
              <a:ext cx="89154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4000" dirty="0" smtClean="0">
                  <a:latin typeface="NikoshBAN" pitchFamily="2" charset="0"/>
                  <a:cs typeface="NikoshBAN" pitchFamily="2" charset="0"/>
                </a:rPr>
                <a:t>৩। </a:t>
              </a:r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সমাজ জীবনে বাংলাদেশর ষড়ঋতু বিশ্লেষণ করতে পারবে। </a:t>
              </a:r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304800" y="2096869"/>
              <a:ext cx="8686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4000" dirty="0" smtClean="0">
                  <a:latin typeface="NikoshBAN" pitchFamily="2" charset="0"/>
                  <a:cs typeface="NikoshBAN" pitchFamily="2" charset="0"/>
                </a:rPr>
                <a:t>২। </a:t>
              </a:r>
              <a:r>
                <a:rPr lang="bn-BD" sz="3600" dirty="0">
                  <a:latin typeface="NikoshBAN" pitchFamily="2" charset="0"/>
                  <a:cs typeface="NikoshBAN" pitchFamily="2" charset="0"/>
                </a:rPr>
                <a:t>বাংলাদেশর প্রাকৃতিক </a:t>
              </a:r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রূপবৈচিত্র</a:t>
              </a:r>
              <a:r>
                <a:rPr lang="en-US" sz="36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3600" dirty="0" smtClean="0">
                  <a:latin typeface="NikoshBAN" pitchFamily="2" charset="0"/>
                  <a:cs typeface="NikoshBAN" pitchFamily="2" charset="0"/>
                </a:rPr>
                <a:t>বর্ণনা করতে পারবে</a:t>
              </a:r>
              <a:r>
                <a:rPr lang="bn-BD" sz="3600" dirty="0">
                  <a:latin typeface="NikoshBAN" pitchFamily="2" charset="0"/>
                  <a:cs typeface="NikoshBAN" pitchFamily="2" charset="0"/>
                </a:rPr>
                <a:t>। </a:t>
              </a:r>
              <a:endParaRPr lang="en-US" sz="40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2772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4692" y="1371600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জন্ম-১৯২৩ খ্রিঃ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41064" y="1292427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  মৃত্যু-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২০০৬সাল</a:t>
            </a:r>
            <a:r>
              <a:rPr lang="bn-BD" sz="2800" dirty="0" smtClean="0"/>
              <a:t> ১১জুন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752600" y="4803648"/>
            <a:ext cx="571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গ্রন্থ-সুশিক্ষক,বাংলাশিক্ষন</a:t>
            </a:r>
            <a:r>
              <a:rPr lang="bn-BD" dirty="0" smtClean="0"/>
              <a:t> </a:t>
            </a:r>
            <a:r>
              <a:rPr lang="bn-BD" sz="2400" dirty="0" smtClean="0"/>
              <a:t>পদ্ধতি</a:t>
            </a:r>
            <a:r>
              <a:rPr lang="bn-BD" dirty="0" smtClean="0"/>
              <a:t>,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2340864" y="2280910"/>
            <a:ext cx="3200400" cy="2057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>
                    <a:lumMod val="75000"/>
                  </a:schemeClr>
                </a:solidFill>
              </a:ln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6080" y="3048000"/>
            <a:ext cx="266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মঞ্জুশ্রী চৌধরী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0167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553" y="26924"/>
            <a:ext cx="4415847" cy="581558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335018" y="5842508"/>
            <a:ext cx="2819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বর্ষা কাল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32" y="63500"/>
            <a:ext cx="3934968" cy="576834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94232" y="5827530"/>
            <a:ext cx="2438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গ্রীষ্মকাল 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5628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6448" y="155561"/>
            <a:ext cx="4648200" cy="608474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519928" y="6295494"/>
            <a:ext cx="297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হেমন্ত কাল</a:t>
            </a:r>
            <a:endParaRPr lang="en-US" sz="3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" y="295656"/>
            <a:ext cx="4140708" cy="593234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90600" y="6334483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শরৎ কাল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489784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9" y="87311"/>
            <a:ext cx="4203701" cy="486568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87313"/>
            <a:ext cx="4495800" cy="486568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7781" y="5136695"/>
            <a:ext cx="3124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/>
              <a:t>শীত কাল</a:t>
            </a:r>
            <a:endParaRPr lang="en-US" sz="4800" dirty="0"/>
          </a:p>
        </p:txBody>
      </p:sp>
      <p:sp>
        <p:nvSpPr>
          <p:cNvPr id="5" name="TextBox 4"/>
          <p:cNvSpPr txBox="1"/>
          <p:nvPr/>
        </p:nvSpPr>
        <p:spPr>
          <a:xfrm>
            <a:off x="4876800" y="5102352"/>
            <a:ext cx="350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বসন্ত কাল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548804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727"/>
            <a:ext cx="4953000" cy="44196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40188"/>
            <a:ext cx="4071551" cy="437941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048000" y="4876800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কালবৈশাখি ঝড়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48003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86840" y="691896"/>
            <a:ext cx="3352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দলীয় </a:t>
            </a:r>
            <a:r>
              <a:rPr lang="bn-BD" sz="6000" dirty="0">
                <a:latin typeface="NikoshBAN" pitchFamily="2" charset="0"/>
                <a:cs typeface="NikoshBAN" pitchFamily="2" charset="0"/>
              </a:rPr>
              <a:t>কাজ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585639"/>
            <a:ext cx="8686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 2"/>
              <a:buChar char="°"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রূপসী বাংলাদেশ গল্প অনুসারে ছয়টি ঋতুর বৈশিষ্ট্য </a:t>
            </a:r>
          </a:p>
          <a:p>
            <a:r>
              <a:rPr lang="bn-BD" sz="400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smtClean="0">
                <a:latin typeface="NikoshBAN" pitchFamily="2" charset="0"/>
                <a:cs typeface="NikoshBAN" pitchFamily="2" charset="0"/>
              </a:rPr>
              <a:t>    বর্ণনা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কর ।</a:t>
            </a:r>
            <a:endParaRPr lang="bn-BD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1966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43000" y="451104"/>
            <a:ext cx="3276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5400" dirty="0">
                <a:latin typeface="NikoshBAN" pitchFamily="2" charset="0"/>
                <a:cs typeface="NikoshBAN" pitchFamily="2" charset="0"/>
              </a:rPr>
              <a:t>মুল্যায়ন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12064" y="1304544"/>
            <a:ext cx="7444690" cy="3122430"/>
            <a:chOff x="512064" y="1304544"/>
            <a:chExt cx="7444690" cy="3122430"/>
          </a:xfrm>
        </p:grpSpPr>
        <p:sp>
          <p:nvSpPr>
            <p:cNvPr id="2" name="TextBox 1"/>
            <p:cNvSpPr txBox="1"/>
            <p:nvPr/>
          </p:nvSpPr>
          <p:spPr>
            <a:xfrm>
              <a:off x="565355" y="1872429"/>
              <a:ext cx="7391399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smtClean="0">
                  <a:latin typeface="NikoshBAN" pitchFamily="2" charset="0"/>
                  <a:cs typeface="NikoshBAN" pitchFamily="2" charset="0"/>
                  <a:sym typeface="Wingdings 2"/>
                </a:rPr>
                <a:t></a:t>
              </a:r>
              <a:r>
                <a:rPr lang="bn-BD" sz="4000" dirty="0" smtClean="0">
                  <a:latin typeface="NikoshBAN" pitchFamily="2" charset="0"/>
                  <a:cs typeface="NikoshBAN" pitchFamily="2" charset="0"/>
                  <a:sym typeface="Wingdings 2"/>
                </a:rPr>
                <a:t> </a:t>
              </a:r>
              <a:r>
                <a:rPr lang="bn-BD" sz="4000" dirty="0" smtClean="0">
                  <a:latin typeface="NikoshBAN" pitchFamily="2" charset="0"/>
                  <a:cs typeface="NikoshBAN" pitchFamily="2" charset="0"/>
                </a:rPr>
                <a:t>শরৎকাল আকাশের অবস্থা কেমন?</a:t>
              </a:r>
            </a:p>
            <a:p>
              <a:r>
                <a:rPr lang="en-US" sz="4000" dirty="0" smtClean="0">
                  <a:latin typeface="NikoshBAN" pitchFamily="2" charset="0"/>
                  <a:cs typeface="NikoshBAN" pitchFamily="2" charset="0"/>
                  <a:sym typeface="Wingdings 2"/>
                </a:rPr>
                <a:t> </a:t>
              </a:r>
              <a:r>
                <a:rPr lang="bn-BD" sz="4000" dirty="0" smtClean="0">
                  <a:latin typeface="NikoshBAN" pitchFamily="2" charset="0"/>
                  <a:cs typeface="NikoshBAN" pitchFamily="2" charset="0"/>
                </a:rPr>
                <a:t>বসন্তকালের রূপবৈচিত্র বিশ্লেষণ কর? </a:t>
              </a:r>
              <a:endParaRPr lang="bn-BD" sz="4000" dirty="0">
                <a:latin typeface="NikoshBAN" pitchFamily="2" charset="0"/>
                <a:cs typeface="NikoshBAN" pitchFamily="2" charset="0"/>
              </a:endParaRPr>
            </a:p>
            <a:p>
              <a:pPr marL="571500" indent="-571500">
                <a:buFont typeface="Wingdings 2"/>
                <a:buChar char="°"/>
              </a:pPr>
              <a:r>
                <a:rPr lang="bn-BD" sz="4000" dirty="0" smtClean="0">
                  <a:latin typeface="NikoshBAN" pitchFamily="2" charset="0"/>
                  <a:cs typeface="NikoshBAN" pitchFamily="2" charset="0"/>
                </a:rPr>
                <a:t>হেমন্তকাল কৃষকের জীবন আনন্দে ভরে </a:t>
              </a:r>
              <a:br>
                <a:rPr lang="bn-BD" sz="4000" dirty="0" smtClean="0">
                  <a:latin typeface="NikoshBAN" pitchFamily="2" charset="0"/>
                  <a:cs typeface="NikoshBAN" pitchFamily="2" charset="0"/>
                </a:rPr>
              </a:br>
              <a:r>
                <a:rPr lang="bn-BD" sz="4000" dirty="0" smtClean="0">
                  <a:latin typeface="NikoshBAN" pitchFamily="2" charset="0"/>
                  <a:cs typeface="NikoshBAN" pitchFamily="2" charset="0"/>
                </a:rPr>
                <a:t>উঠেছে ব্যাখ্যা কর?</a:t>
              </a: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512064" y="1304544"/>
              <a:ext cx="634593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>
                  <a:latin typeface="NikoshBAN" pitchFamily="2" charset="0"/>
                  <a:cs typeface="NikoshBAN" pitchFamily="2" charset="0"/>
                  <a:sym typeface="Wingdings 2"/>
                </a:rPr>
                <a:t> </a:t>
              </a:r>
              <a:r>
                <a:rPr lang="bn-BD" sz="4000" dirty="0" smtClean="0">
                  <a:latin typeface="NikoshBAN" pitchFamily="2" charset="0"/>
                  <a:cs typeface="NikoshBAN" pitchFamily="2" charset="0"/>
                </a:rPr>
                <a:t>কালবৈশাখি ঝড় কোন ঋতুতে  হয়?</a:t>
              </a:r>
              <a:endParaRPr lang="en-US" sz="40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4182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09472" y="972312"/>
            <a:ext cx="457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বাড়ীরকাজ</a:t>
            </a:r>
            <a:endParaRPr lang="bn-BD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1104" y="1752600"/>
            <a:ext cx="8382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 2"/>
              <a:buChar char="$"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পালা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বদলের খেলায় বিচিত্র রুপের পসরা নিয়ে </a:t>
            </a:r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   আসে ছয়টি ঋতুর বর্ণনাসহ ছবি অঙ্কন কর।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0593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52400"/>
            <a:ext cx="7772399" cy="63246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110644" y="2566416"/>
            <a:ext cx="6085683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138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bn-BD" sz="13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25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2567</TotalTime>
  <Words>126</Words>
  <Application>Microsoft Office PowerPoint</Application>
  <PresentationFormat>On-screen Show (4:3)</PresentationFormat>
  <Paragraphs>38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নামঃআ</dc:title>
  <dc:creator>Doel-1612i3</dc:creator>
  <cp:lastModifiedBy>Doel-1612i3</cp:lastModifiedBy>
  <cp:revision>261</cp:revision>
  <dcterms:created xsi:type="dcterms:W3CDTF">2006-08-16T00:00:00Z</dcterms:created>
  <dcterms:modified xsi:type="dcterms:W3CDTF">2013-05-21T04:38:30Z</dcterms:modified>
</cp:coreProperties>
</file>